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286000" cy="1282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952500"/>
            <a:ext cx="508000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2108200" y="952500"/>
            <a:ext cx="508000" cy="50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838200" y="692150"/>
            <a:ext cx="1524000" cy="260350"/>
          </a:xfrm>
          <a:custGeom>
            <a:pathLst>
              <a:path w="1524000" h="260350">
                <a:moveTo>
                  <a:pt x="0" y="260350"/>
                </a:moveTo>
                <a:cubicBezTo>
                  <a:pt x="0" y="78104"/>
                  <a:pt x="78105" y="0"/>
                  <a:pt x="260350" y="0"/>
                </a:cubicBezTo>
                <a:lnTo>
                  <a:pt x="1263650" y="0"/>
                </a:lnTo>
                <a:cubicBezTo>
                  <a:pt x="1445895" y="0"/>
                  <a:pt x="1524000" y="78104"/>
                  <a:pt x="1524000" y="26035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446276" y="450850"/>
            <a:ext cx="30784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highlight>
                  <a:srgbClr val="FFFFFF"/>
                </a:highlight>
                <a:latin typeface="Nimbus Sans"/>
              </a:rPr>
              <a:t>top</a:t>
            </a:r>
          </a:p>
        </p:txBody>
      </p:sp>
      <p:sp>
        <p:nvSpPr>
          <p:cNvPr id="7" name=""/>
          <p:cNvSpPr/>
          <p:nvPr/>
        </p:nvSpPr>
        <p:spPr>
          <a:xfrm>
            <a:off x="1092200" y="832054"/>
            <a:ext cx="1016000" cy="287887"/>
          </a:xfrm>
          <a:custGeom>
            <a:pathLst>
              <a:path w="1016000" h="287887">
                <a:moveTo>
                  <a:pt x="0" y="287887"/>
                </a:moveTo>
                <a:lnTo>
                  <a:pt x="756427" y="30109"/>
                </a:lnTo>
                <a:cubicBezTo>
                  <a:pt x="844783" y="0"/>
                  <a:pt x="910937" y="15383"/>
                  <a:pt x="976942" y="81388"/>
                </a:cubicBezTo>
                <a:lnTo>
                  <a:pt x="1016000" y="120445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838200" y="1460500"/>
            <a:ext cx="1524000" cy="266390"/>
          </a:xfrm>
          <a:custGeom>
            <a:pathLst>
              <a:path w="1524000" h="266390">
                <a:moveTo>
                  <a:pt x="0" y="0"/>
                </a:moveTo>
                <a:cubicBezTo>
                  <a:pt x="0" y="93344"/>
                  <a:pt x="39430" y="140124"/>
                  <a:pt x="131665" y="154475"/>
                </a:cubicBezTo>
                <a:cubicBezTo>
                  <a:pt x="332040" y="185652"/>
                  <a:pt x="720712" y="242249"/>
                  <a:pt x="1009650" y="260350"/>
                </a:cubicBezTo>
                <a:cubicBezTo>
                  <a:pt x="1086983" y="265194"/>
                  <a:pt x="1179023" y="266390"/>
                  <a:pt x="1263722" y="265997"/>
                </a:cubicBezTo>
                <a:cubicBezTo>
                  <a:pt x="1445965" y="265154"/>
                  <a:pt x="1524000" y="182244"/>
                  <a:pt x="1524000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FF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311546" y="1461594"/>
            <a:ext cx="6465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00FF00"/>
                </a:solidFill>
                <a:latin typeface="Nimbus Sans"/>
              </a:rPr>
              <a:t>bottom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